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75" r:id="rId4"/>
    <p:sldId id="282" r:id="rId5"/>
    <p:sldId id="277" r:id="rId6"/>
    <p:sldId id="333" r:id="rId7"/>
    <p:sldId id="310" r:id="rId8"/>
    <p:sldId id="280" r:id="rId9"/>
    <p:sldId id="311" r:id="rId10"/>
    <p:sldId id="337" r:id="rId11"/>
    <p:sldId id="328" r:id="rId12"/>
    <p:sldId id="327" r:id="rId13"/>
    <p:sldId id="324" r:id="rId14"/>
    <p:sldId id="340" r:id="rId15"/>
    <p:sldId id="319" r:id="rId16"/>
    <p:sldId id="341" r:id="rId17"/>
    <p:sldId id="33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C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7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F26DB-B6F6-4415-8BAC-81EBF10E4A6C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E9393-F907-473B-81D3-E53F1D66D9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70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F622C-3BBF-46CF-A1E5-37C94271035E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E1DC9-531A-43F0-B8F9-835B5134D70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92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E1DC9-531A-43F0-B8F9-835B5134D709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294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E1DC9-531A-43F0-B8F9-835B5134D709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459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CC93-0185-4721-BEBA-B27D92248627}" type="datetimeFigureOut">
              <a:rPr lang="en-CA" smtClean="0"/>
              <a:pPr/>
              <a:t>2013-07-15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73BE-8B95-4AB0-93E9-261F9732C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comp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390494" cy="377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/>
          <a:p>
            <a:pPr algn="l"/>
            <a:r>
              <a:rPr lang="en-CA" sz="50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AEI Placements</a:t>
            </a:r>
            <a:endParaRPr lang="en-CA" sz="5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5436095" y="1628800"/>
            <a:ext cx="3707905" cy="468052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r>
              <a:rPr lang="en-CA" sz="3600" b="1" dirty="0" smtClean="0">
                <a:solidFill>
                  <a:srgbClr val="003300"/>
                </a:solidFill>
              </a:rPr>
              <a:t>Placements are available all over the world, in more than 10 countries.</a:t>
            </a:r>
          </a:p>
          <a:p>
            <a:r>
              <a:rPr lang="en-CA" sz="3600" b="1" dirty="0" smtClean="0">
                <a:solidFill>
                  <a:srgbClr val="003300"/>
                </a:solidFill>
              </a:rPr>
              <a:t>All placements have aspects of animal care.</a:t>
            </a:r>
          </a:p>
          <a:p>
            <a:r>
              <a:rPr lang="en-CA" sz="3600" b="1" dirty="0" smtClean="0">
                <a:solidFill>
                  <a:srgbClr val="003300"/>
                </a:solidFill>
              </a:rPr>
              <a:t>Most have a specific veterinary component.</a:t>
            </a: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9" name="Picture Placeholder 10" descr="Macaw close u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80" r="5080"/>
          <a:stretch>
            <a:fillRect/>
          </a:stretch>
        </p:blipFill>
        <p:spPr>
          <a:xfrm>
            <a:off x="323528" y="1844824"/>
            <a:ext cx="5085816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rangutan - 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5256584" cy="3504389"/>
          </a:xfrm>
          <a:prstGeom prst="rect">
            <a:avLst/>
          </a:prstGeom>
          <a:ln w="3175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48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AEI Placements</a:t>
            </a:r>
            <a:endParaRPr lang="en-CA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1026" name="Picture 2" descr="C:\Users\Home\Pictures\AEI photos\mango - Cop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2857500" cy="3133725"/>
          </a:xfrm>
          <a:prstGeom prst="rect">
            <a:avLst/>
          </a:prstGeom>
          <a:noFill/>
          <a:ln w="28575">
            <a:solidFill>
              <a:srgbClr val="003300"/>
            </a:solidFill>
          </a:ln>
        </p:spPr>
      </p:pic>
      <p:pic>
        <p:nvPicPr>
          <p:cNvPr id="1027" name="Picture 3" descr="C:\Users\Home\Pictures\AEI photos\Feeding Coatis - close 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398807"/>
            <a:ext cx="3203848" cy="3459193"/>
          </a:xfrm>
          <a:prstGeom prst="ellipse">
            <a:avLst/>
          </a:prstGeom>
          <a:ln w="1905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23528" y="2564904"/>
            <a:ext cx="2808312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3300"/>
                </a:solidFill>
              </a:rPr>
              <a:t>Help flying foxes at a bat hospital in Australia</a:t>
            </a:r>
            <a:endParaRPr lang="en-CA" dirty="0">
              <a:solidFill>
                <a:srgbClr val="00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5949280"/>
            <a:ext cx="3528392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3300"/>
                </a:solidFill>
              </a:rPr>
              <a:t>Treat baby coatis at a wildlife rescue center in Guatemala</a:t>
            </a:r>
            <a:endParaRPr lang="en-CA" dirty="0">
              <a:solidFill>
                <a:srgbClr val="00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1268760"/>
            <a:ext cx="2808312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3300"/>
                </a:solidFill>
              </a:rPr>
              <a:t>Assist with orangutan conservation in Sumatra</a:t>
            </a:r>
            <a:endParaRPr lang="en-CA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5000" b="1" dirty="0" smtClean="0">
                <a:solidFill>
                  <a:srgbClr val="8C1900"/>
                </a:solidFill>
              </a:rPr>
              <a:t>AEI Placements</a:t>
            </a:r>
            <a:endParaRPr lang="en-CA" sz="5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0" y="1484784"/>
            <a:ext cx="4041775" cy="4824536"/>
          </a:xfrm>
        </p:spPr>
        <p:txBody>
          <a:bodyPr>
            <a:normAutofit fontScale="92500" lnSpcReduction="10000"/>
          </a:bodyPr>
          <a:lstStyle/>
          <a:p>
            <a:endParaRPr lang="en-CA" sz="1800" b="1" dirty="0" smtClean="0">
              <a:solidFill>
                <a:srgbClr val="003300"/>
              </a:solidFill>
            </a:endParaRPr>
          </a:p>
          <a:p>
            <a:r>
              <a:rPr lang="en-CA" sz="2700" b="1" dirty="0" smtClean="0">
                <a:solidFill>
                  <a:srgbClr val="003300"/>
                </a:solidFill>
              </a:rPr>
              <a:t>How it works: choose your own adventure!</a:t>
            </a:r>
          </a:p>
          <a:p>
            <a:r>
              <a:rPr lang="en-CA" sz="2700" b="1" dirty="0" smtClean="0">
                <a:solidFill>
                  <a:srgbClr val="003300"/>
                </a:solidFill>
              </a:rPr>
              <a:t>You select the project and species you wish to work with</a:t>
            </a:r>
          </a:p>
          <a:p>
            <a:r>
              <a:rPr lang="en-CA" sz="2700" b="1" dirty="0" smtClean="0">
                <a:solidFill>
                  <a:srgbClr val="003300"/>
                </a:solidFill>
              </a:rPr>
              <a:t>Choose the country you wish to visit </a:t>
            </a:r>
          </a:p>
          <a:p>
            <a:r>
              <a:rPr lang="en-CA" sz="2700" b="1" dirty="0" smtClean="0">
                <a:solidFill>
                  <a:srgbClr val="003300"/>
                </a:solidFill>
              </a:rPr>
              <a:t>Decide when you want to travel and the length of your placement – all of AEI’s partners need volunteers year round</a:t>
            </a:r>
          </a:p>
          <a:p>
            <a:endParaRPr lang="en-CA" sz="1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4629992" cy="3703697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48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AEI Placements</a:t>
            </a:r>
            <a:endParaRPr lang="en-CA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5" name="Picture 4" descr="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2928326" cy="43924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4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12776"/>
            <a:ext cx="4104456" cy="307834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4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717032"/>
            <a:ext cx="3563888" cy="2672916"/>
          </a:xfrm>
          <a:prstGeom prst="rect">
            <a:avLst/>
          </a:prstGeom>
          <a:ln w="3175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96136" y="1628800"/>
            <a:ext cx="2952328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3300"/>
                </a:solidFill>
              </a:rPr>
              <a:t>Participate in wildlife rescue in Australia</a:t>
            </a:r>
            <a:endParaRPr lang="en-CA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877272"/>
            <a:ext cx="3168352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3300"/>
                </a:solidFill>
              </a:rPr>
              <a:t>Treat, neuter and vaccinate street dogs in Nepal</a:t>
            </a:r>
            <a:endParaRPr lang="en-CA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556792"/>
            <a:ext cx="2304256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3300"/>
                </a:solidFill>
              </a:rPr>
              <a:t>Help at a wildlife sanctuary in Thailand</a:t>
            </a:r>
            <a:endParaRPr lang="en-CA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5000" b="1" dirty="0" smtClean="0">
                <a:solidFill>
                  <a:srgbClr val="8C1900"/>
                </a:solidFill>
              </a:rPr>
              <a:t>AEI Placements</a:t>
            </a:r>
            <a:endParaRPr lang="en-CA" sz="5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0" y="1484784"/>
            <a:ext cx="4041775" cy="4680520"/>
          </a:xfrm>
        </p:spPr>
        <p:txBody>
          <a:bodyPr>
            <a:normAutofit/>
          </a:bodyPr>
          <a:lstStyle/>
          <a:p>
            <a:endParaRPr lang="en-CA" sz="1800" b="1" dirty="0" smtClean="0">
              <a:solidFill>
                <a:srgbClr val="003300"/>
              </a:solidFill>
            </a:endParaRPr>
          </a:p>
          <a:p>
            <a:r>
              <a:rPr lang="en-CA" b="1" dirty="0" smtClean="0">
                <a:solidFill>
                  <a:srgbClr val="003300"/>
                </a:solidFill>
              </a:rPr>
              <a:t>AEI’s Volunteer Coordinator  works with you to ensure the placement will meet your expectations</a:t>
            </a:r>
          </a:p>
          <a:p>
            <a:r>
              <a:rPr lang="en-CA" b="1" dirty="0" smtClean="0">
                <a:solidFill>
                  <a:srgbClr val="003300"/>
                </a:solidFill>
              </a:rPr>
              <a:t>Placements may qualify as a clinical placement for your program</a:t>
            </a:r>
          </a:p>
          <a:p>
            <a:r>
              <a:rPr lang="en-CA" b="1" dirty="0" smtClean="0">
                <a:solidFill>
                  <a:srgbClr val="003300"/>
                </a:solidFill>
              </a:rPr>
              <a:t>We work with your school to ensure the placement  meets your program’s educational requirements   </a:t>
            </a:r>
          </a:p>
          <a:p>
            <a:endParaRPr lang="en-CA" sz="1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2" name="Picture 2" descr="C:\Users\Home\Pictures\AEI photos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512235" cy="3384376"/>
          </a:xfrm>
          <a:prstGeom prst="rect">
            <a:avLst/>
          </a:prstGeom>
          <a:noFill/>
          <a:ln w="28575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46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I have to pay to volunteer?</a:t>
            </a:r>
            <a:endParaRPr lang="en-CA" sz="4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067944" y="1844824"/>
            <a:ext cx="5076056" cy="452596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CA" sz="2200" b="1" dirty="0" smtClean="0">
                <a:solidFill>
                  <a:srgbClr val="003300"/>
                </a:solidFill>
              </a:rPr>
              <a:t>For organizations to remain sustainable, volunteers must cover their basic costs - for food accommodation and the supplies and equipment used</a:t>
            </a:r>
          </a:p>
          <a:p>
            <a:r>
              <a:rPr lang="en-CA" sz="2200" b="1" dirty="0" smtClean="0">
                <a:solidFill>
                  <a:srgbClr val="003300"/>
                </a:solidFill>
              </a:rPr>
              <a:t>Your volunteer fees also cover other great things like your airport pickup, training, travel insurance, emergency support, carbon balancing of your trip and a donation to the partner</a:t>
            </a:r>
          </a:p>
          <a:p>
            <a:r>
              <a:rPr lang="en-CA" sz="2200" b="1" dirty="0" smtClean="0">
                <a:solidFill>
                  <a:srgbClr val="003300"/>
                </a:solidFill>
              </a:rPr>
              <a:t>Volunteer fees do not include airfare, travel visas, or immunizations </a:t>
            </a: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5" name="Picture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3294366" cy="4392488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48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Fundraising with AEI</a:t>
            </a:r>
            <a:endParaRPr lang="en-CA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572000" y="2132856"/>
            <a:ext cx="4320480" cy="532859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CA" sz="2600" b="1" dirty="0" smtClean="0">
                <a:solidFill>
                  <a:srgbClr val="003300"/>
                </a:solidFill>
              </a:rPr>
              <a:t>AEI offers fundraising support to ensure everyone can participate in the placement of their choice</a:t>
            </a:r>
          </a:p>
          <a:p>
            <a:r>
              <a:rPr lang="en-CA" sz="2600" b="1" dirty="0" smtClean="0">
                <a:solidFill>
                  <a:srgbClr val="003300"/>
                </a:solidFill>
              </a:rPr>
              <a:t>It is possible to pay for all of your placement costs through fundraising!</a:t>
            </a: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10" name="Picture 3" descr="C:\Users\Home\Downloads\poster-ne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5776" y="3212976"/>
            <a:ext cx="2079638" cy="2692896"/>
          </a:xfrm>
          <a:prstGeom prst="rect">
            <a:avLst/>
          </a:prstGeom>
          <a:noFill/>
        </p:spPr>
      </p:pic>
      <p:pic>
        <p:nvPicPr>
          <p:cNvPr id="11" name="Content Placeholder 8" descr="nepal fundrais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1944216" cy="3000855"/>
          </a:xfrm>
          <a:prstGeom prst="rect">
            <a:avLst/>
          </a:prstGeom>
        </p:spPr>
      </p:pic>
      <p:pic>
        <p:nvPicPr>
          <p:cNvPr id="4098" name="Picture 2" descr="Volunteer Fore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85184"/>
            <a:ext cx="2247900" cy="923925"/>
          </a:xfrm>
          <a:prstGeom prst="rect">
            <a:avLst/>
          </a:prstGeom>
          <a:noFill/>
        </p:spPr>
      </p:pic>
      <p:pic>
        <p:nvPicPr>
          <p:cNvPr id="4100" name="Picture 4" descr="GoVoluntour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060848"/>
            <a:ext cx="1495425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6552728" cy="1143000"/>
          </a:xfrm>
        </p:spPr>
        <p:txBody>
          <a:bodyPr>
            <a:noAutofit/>
          </a:bodyPr>
          <a:lstStyle/>
          <a:p>
            <a:pPr algn="l"/>
            <a:r>
              <a:rPr lang="en-CA" sz="34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Live your dreams. Travel the world. Volunteer with animals</a:t>
            </a:r>
            <a:endParaRPr lang="en-CA" sz="3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5364088" y="2204864"/>
            <a:ext cx="3600400" cy="18002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CA" sz="2600" b="1" dirty="0" smtClean="0">
                <a:solidFill>
                  <a:srgbClr val="003300"/>
                </a:solidFill>
              </a:rPr>
              <a:t>Applications are made on-line</a:t>
            </a:r>
          </a:p>
          <a:p>
            <a:r>
              <a:rPr lang="en-CA" sz="2600" b="1" dirty="0" smtClean="0">
                <a:solidFill>
                  <a:srgbClr val="003300"/>
                </a:solidFill>
              </a:rPr>
              <a:t>For more information about AEI  and AEI’s Placements visit our website or contact us at info@animalei.com</a:t>
            </a:r>
          </a:p>
          <a:p>
            <a:endParaRPr lang="en-CA" sz="26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3074" name="Picture 2" descr="C:\Users\Home\Pictures\AEI photos\Roy the turtle release on sunlover 13th June 2012.jpg 4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897052" cy="3254499"/>
          </a:xfrm>
          <a:prstGeom prst="rect">
            <a:avLst/>
          </a:prstGeom>
          <a:ln w="1905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87624" y="5733256"/>
            <a:ext cx="6624736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49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3300"/>
                </a:solidFill>
              </a:rPr>
              <a:t>www.animalexperienceinternational.com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35287" y="286367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© Christian Miller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4752528" cy="1070794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About AEI</a:t>
            </a:r>
            <a:endParaRPr lang="en-CA" sz="6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Placeholder 8" descr="Algonquin, Point Peele 2009 10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3059832" y="1628800"/>
            <a:ext cx="5892410" cy="4466656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2808312" cy="446449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r>
              <a:rPr lang="en-CA" sz="3300" b="1" dirty="0" smtClean="0">
                <a:solidFill>
                  <a:srgbClr val="003300"/>
                </a:solidFill>
              </a:rPr>
              <a:t>Animal </a:t>
            </a:r>
            <a:r>
              <a:rPr lang="en-CA" sz="3300" b="1" dirty="0">
                <a:solidFill>
                  <a:srgbClr val="003300"/>
                </a:solidFill>
              </a:rPr>
              <a:t>Experience International matches </a:t>
            </a:r>
            <a:r>
              <a:rPr lang="en-CA" sz="3300" b="1" dirty="0" smtClean="0">
                <a:solidFill>
                  <a:srgbClr val="003300"/>
                </a:solidFill>
              </a:rPr>
              <a:t>people </a:t>
            </a:r>
            <a:r>
              <a:rPr lang="en-CA" sz="3300" b="1" dirty="0">
                <a:solidFill>
                  <a:srgbClr val="003300"/>
                </a:solidFill>
              </a:rPr>
              <a:t>seeking volunteer positions with animal-related organizations around the world that need volunteers.</a:t>
            </a:r>
          </a:p>
          <a:p>
            <a:endParaRPr lang="en-CA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4752528" cy="1070794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Placements</a:t>
            </a:r>
            <a:endParaRPr lang="en-CA" sz="6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024336" cy="446449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r>
              <a:rPr lang="en-CA" sz="2800" b="1" dirty="0" smtClean="0">
                <a:solidFill>
                  <a:srgbClr val="003300"/>
                </a:solidFill>
              </a:rPr>
              <a:t>Each AEI placement works directly with animals, including;</a:t>
            </a:r>
          </a:p>
          <a:p>
            <a:endParaRPr lang="en-CA" b="1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003300"/>
                </a:solidFill>
              </a:rPr>
              <a:t>Wildlife Rescue Centers</a:t>
            </a: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003300"/>
                </a:solidFill>
              </a:rPr>
              <a:t>Animal Sanctuaries</a:t>
            </a: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003300"/>
                </a:solidFill>
              </a:rPr>
              <a:t>Wildlife Hospitals</a:t>
            </a: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003300"/>
                </a:solidFill>
              </a:rPr>
              <a:t>Conservation     programs</a:t>
            </a: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003300"/>
                </a:solidFill>
              </a:rPr>
              <a:t>Spay-neuter-vaccination programs</a:t>
            </a: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12" name="Picture Placeholder 11" descr="Gibbo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410" b="15410"/>
          <a:stretch>
            <a:fillRect/>
          </a:stretch>
        </p:blipFill>
        <p:spPr>
          <a:xfrm>
            <a:off x="3276600" y="1484313"/>
            <a:ext cx="5486400" cy="5040312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4752528" cy="1070794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Placements</a:t>
            </a:r>
            <a:endParaRPr lang="en-CA" sz="6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335688" y="1628800"/>
            <a:ext cx="2808312" cy="446449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r>
              <a:rPr lang="en-CA" sz="2800" b="1" dirty="0" smtClean="0">
                <a:solidFill>
                  <a:srgbClr val="003300"/>
                </a:solidFill>
              </a:rPr>
              <a:t>AEI placements have all been evaluated to assess the level of veterinary involvement</a:t>
            </a:r>
          </a:p>
          <a:p>
            <a:endParaRPr lang="en-CA" sz="1300" b="1" dirty="0" smtClean="0">
              <a:solidFill>
                <a:srgbClr val="003300"/>
              </a:solidFill>
            </a:endParaRPr>
          </a:p>
          <a:p>
            <a:r>
              <a:rPr lang="en-CA" sz="2800" b="1" dirty="0" smtClean="0">
                <a:solidFill>
                  <a:srgbClr val="003300"/>
                </a:solidFill>
              </a:rPr>
              <a:t>We match our clients’ skills and expectations with the needs of each placement</a:t>
            </a: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10" name="Picture Placeholder 9" descr="echidna anesthesi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844824"/>
            <a:ext cx="5486400" cy="4114800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4752528" cy="1070794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Placements</a:t>
            </a:r>
            <a:endParaRPr lang="en-CA" sz="6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456384" cy="504056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r>
              <a:rPr lang="en-CA" sz="2800" b="1" dirty="0" smtClean="0">
                <a:solidFill>
                  <a:srgbClr val="003300"/>
                </a:solidFill>
              </a:rPr>
              <a:t>AEI placements are safe and straight forward</a:t>
            </a:r>
          </a:p>
          <a:p>
            <a:r>
              <a:rPr lang="en-CA" sz="1300" b="1" dirty="0" smtClean="0">
                <a:solidFill>
                  <a:srgbClr val="003300"/>
                </a:solidFill>
              </a:rPr>
              <a:t> </a:t>
            </a:r>
          </a:p>
          <a:p>
            <a:r>
              <a:rPr lang="en-CA" sz="2800" b="1" dirty="0" smtClean="0">
                <a:solidFill>
                  <a:srgbClr val="003300"/>
                </a:solidFill>
              </a:rPr>
              <a:t>Everything is included – airport pick-up, meals, accommodation, training, emergency support, travel insurance and more</a:t>
            </a:r>
          </a:p>
          <a:p>
            <a:endParaRPr lang="en-CA" sz="1300" b="1" dirty="0" smtClean="0">
              <a:solidFill>
                <a:srgbClr val="003300"/>
              </a:solidFill>
            </a:endParaRPr>
          </a:p>
          <a:p>
            <a:r>
              <a:rPr lang="en-CA" sz="2800" b="1" dirty="0" smtClean="0">
                <a:solidFill>
                  <a:srgbClr val="003300"/>
                </a:solidFill>
              </a:rPr>
              <a:t>We take care of the details so you can take care of the animals.</a:t>
            </a: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10" name="Picture Placeholder 11" descr="cute bab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207" r="15207"/>
          <a:stretch>
            <a:fillRect/>
          </a:stretch>
        </p:blipFill>
        <p:spPr>
          <a:xfrm>
            <a:off x="3851920" y="1556792"/>
            <a:ext cx="5035120" cy="4823866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sz="50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Veterinary Technician Students </a:t>
            </a:r>
            <a:endParaRPr lang="en-CA" sz="5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51520" y="1628800"/>
            <a:ext cx="3600400" cy="482441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0000" lnSpcReduction="20000"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r>
              <a:rPr lang="en-CA" sz="7000" b="1" dirty="0" smtClean="0">
                <a:solidFill>
                  <a:srgbClr val="003300"/>
                </a:solidFill>
              </a:rPr>
              <a:t>Veterinary technician students have skills that benefit animal organizations</a:t>
            </a:r>
          </a:p>
          <a:p>
            <a:r>
              <a:rPr lang="en-CA" sz="7000" b="1" dirty="0" smtClean="0">
                <a:solidFill>
                  <a:srgbClr val="003300"/>
                </a:solidFill>
              </a:rPr>
              <a:t>You bring your training and education, ethical standards, professionalism and your ability to work as part of the health care team</a:t>
            </a:r>
          </a:p>
          <a:p>
            <a:endParaRPr lang="en-CA" sz="53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14337" name="Picture 1" descr="C:\Users\Home\Pictures\AEI photos\volunteer in Thaila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16832"/>
            <a:ext cx="3979585" cy="4525963"/>
          </a:xfrm>
          <a:prstGeom prst="rect">
            <a:avLst/>
          </a:prstGeom>
          <a:ln w="1905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sz="50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Veterinary Technician Students</a:t>
            </a:r>
            <a:endParaRPr lang="en-CA" sz="5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Placeholder 8" descr="Diana taking bl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988840"/>
            <a:ext cx="5486400" cy="4114800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1844824"/>
            <a:ext cx="3204965" cy="4680519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r>
              <a:rPr lang="en-CA" sz="4000" b="1" dirty="0" smtClean="0">
                <a:solidFill>
                  <a:srgbClr val="003300"/>
                </a:solidFill>
              </a:rPr>
              <a:t>In return, AEI placements offer  you opportunities to gain experience in specialty areas</a:t>
            </a:r>
          </a:p>
          <a:p>
            <a:r>
              <a:rPr lang="en-CA" sz="4000" b="1" dirty="0" smtClean="0">
                <a:solidFill>
                  <a:srgbClr val="003300"/>
                </a:solidFill>
              </a:rPr>
              <a:t>Supplement your career with different experiences</a:t>
            </a:r>
          </a:p>
          <a:p>
            <a:endParaRPr lang="en-CA" sz="4000" b="1" dirty="0" smtClean="0">
              <a:solidFill>
                <a:srgbClr val="003300"/>
              </a:solidFill>
            </a:endParaRP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sz="50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Veterinary Technician Students</a:t>
            </a:r>
            <a:endParaRPr lang="en-CA" sz="5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5940152" y="1889125"/>
            <a:ext cx="2988941" cy="496887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r>
              <a:rPr lang="en-CA" sz="4000" b="1" dirty="0" smtClean="0">
                <a:solidFill>
                  <a:srgbClr val="003300"/>
                </a:solidFill>
              </a:rPr>
              <a:t>You can gain experience in the field</a:t>
            </a:r>
          </a:p>
          <a:p>
            <a:r>
              <a:rPr lang="en-CA" sz="4000" b="1" dirty="0" smtClean="0">
                <a:solidFill>
                  <a:srgbClr val="003300"/>
                </a:solidFill>
              </a:rPr>
              <a:t>Find opportunities for future employment</a:t>
            </a:r>
          </a:p>
          <a:p>
            <a:r>
              <a:rPr lang="en-CA" sz="4000" b="1" dirty="0" smtClean="0">
                <a:solidFill>
                  <a:srgbClr val="003300"/>
                </a:solidFill>
              </a:rPr>
              <a:t>Make connections, meet new people</a:t>
            </a:r>
          </a:p>
          <a:p>
            <a:r>
              <a:rPr lang="en-CA" sz="4000" b="1" dirty="0" smtClean="0">
                <a:solidFill>
                  <a:srgbClr val="003300"/>
                </a:solidFill>
              </a:rPr>
              <a:t>Travel to new places, experience different cultures</a:t>
            </a:r>
          </a:p>
          <a:p>
            <a:endParaRPr lang="en-CA" sz="28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  <p:pic>
        <p:nvPicPr>
          <p:cNvPr id="9" name="Picture 2" descr="Carers feed Pedr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2060848"/>
            <a:ext cx="5080000" cy="3810000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sz="5000" b="1" dirty="0" smtClean="0">
                <a:solidFill>
                  <a:srgbClr val="8C1900"/>
                </a:solidFill>
                <a:latin typeface="Calibri" pitchFamily="34" charset="0"/>
                <a:cs typeface="Calibri" pitchFamily="34" charset="0"/>
              </a:rPr>
              <a:t>Veterinary Technician Students</a:t>
            </a:r>
            <a:endParaRPr lang="en-CA" sz="5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Placeholder 13" descr="Crai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556791"/>
            <a:ext cx="3528392" cy="4699817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95536" y="1556792"/>
            <a:ext cx="3275856" cy="504031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55000" lnSpcReduction="20000"/>
          </a:bodyPr>
          <a:lstStyle/>
          <a:p>
            <a:endParaRPr lang="en-CA" sz="2600" b="1" dirty="0" smtClean="0">
              <a:solidFill>
                <a:srgbClr val="003300"/>
              </a:solidFill>
            </a:endParaRPr>
          </a:p>
          <a:p>
            <a:r>
              <a:rPr lang="en-CA" sz="4500" b="1" dirty="0" smtClean="0">
                <a:solidFill>
                  <a:srgbClr val="003300"/>
                </a:solidFill>
              </a:rPr>
              <a:t>You can gain exposure to areas such as research, captive breeding programs, policy development and education</a:t>
            </a:r>
          </a:p>
          <a:p>
            <a:r>
              <a:rPr lang="en-CA" sz="4500" b="1" dirty="0" smtClean="0">
                <a:solidFill>
                  <a:srgbClr val="003300"/>
                </a:solidFill>
              </a:rPr>
              <a:t>As well as areas that are not medical such as fundraising, cage construction and office administration</a:t>
            </a:r>
            <a:endParaRPr lang="en-CA" sz="45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Home\Downloads\comp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832022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</TotalTime>
  <Words>553</Words>
  <Application>Microsoft Office PowerPoint</Application>
  <PresentationFormat>On-screen Show (4:3)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About AEI</vt:lpstr>
      <vt:lpstr>Placements</vt:lpstr>
      <vt:lpstr>Placements</vt:lpstr>
      <vt:lpstr>Placements</vt:lpstr>
      <vt:lpstr>Veterinary Technician Students </vt:lpstr>
      <vt:lpstr>Veterinary Technician Students</vt:lpstr>
      <vt:lpstr>Veterinary Technician Students</vt:lpstr>
      <vt:lpstr>Veterinary Technician Students</vt:lpstr>
      <vt:lpstr>AEI Placements</vt:lpstr>
      <vt:lpstr>AEI Placements</vt:lpstr>
      <vt:lpstr>AEI Placements</vt:lpstr>
      <vt:lpstr>AEI Placements</vt:lpstr>
      <vt:lpstr>AEI Placements</vt:lpstr>
      <vt:lpstr>I have to pay to volunteer?</vt:lpstr>
      <vt:lpstr>Fundraising with AEI</vt:lpstr>
      <vt:lpstr>Live your dreams. Travel the world. Volunteer with animals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Nora Livingstone</cp:lastModifiedBy>
  <cp:revision>162</cp:revision>
  <dcterms:created xsi:type="dcterms:W3CDTF">2012-06-01T14:16:22Z</dcterms:created>
  <dcterms:modified xsi:type="dcterms:W3CDTF">2013-07-15T21:11:37Z</dcterms:modified>
</cp:coreProperties>
</file>